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5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58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36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31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18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34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77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76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66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00394-FA1F-4C88-A7AC-6B007BE7882B}" type="datetimeFigureOut">
              <a:rPr kumimoji="1" lang="ja-JP" altLang="en-US" smtClean="0"/>
              <a:t>2015/12/4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32507-4BA2-4B2A-BA51-CDE41231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54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7704" y="304961"/>
            <a:ext cx="6779096" cy="1055077"/>
          </a:xfrm>
        </p:spPr>
        <p:txBody>
          <a:bodyPr/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自動車部品のひみつ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95537" y="504367"/>
            <a:ext cx="1440160" cy="10550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84406" tIns="42203" rIns="84406" bIns="42203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endParaRPr lang="ja-JP" altLang="en-US" sz="4062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99792" y="1235526"/>
            <a:ext cx="5880919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共同研究部門分野：先端車輌基盤技術研究（ケーヒン）</a:t>
            </a:r>
            <a:endParaRPr lang="ja-JP" altLang="en-US" sz="1662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504" y="1634340"/>
            <a:ext cx="5962676" cy="486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自動車部品メーカーのケーヒンと流体研が、共同で研究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している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研究室だよ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221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21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自動車のエアコンは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用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と比べると設計が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とってもむつかしいん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だ。エアコンのファンの風速を調べる実験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を体験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してみよう。</a:t>
            </a:r>
          </a:p>
          <a:p>
            <a:endParaRPr lang="en-US" altLang="ja-JP" sz="221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②自動車のエンジンに燃料を送り込む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インジェクター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は自動車の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性能</a:t>
            </a:r>
            <a:r>
              <a:rPr lang="en-US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走り・燃料消費</a:t>
            </a:r>
            <a:r>
              <a:rPr lang="en-US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を決める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重要な部品だよ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。インジェクター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の流量を調べる実験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をやって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みよう。</a:t>
            </a:r>
          </a:p>
          <a:p>
            <a:r>
              <a:rPr lang="en-US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 </a:t>
            </a:r>
            <a:endParaRPr lang="en-US" altLang="ja-JP" sz="221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</a:t>
            </a:r>
            <a:r>
              <a:rPr lang="ja-JP" altLang="ja-JP" sz="221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の勉強が自動車部品に活用されていることを体験しよう！</a:t>
            </a:r>
            <a:endParaRPr lang="ja-JP" altLang="en-US" sz="221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794775" y="4357830"/>
            <a:ext cx="961234" cy="44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97" r="50000"/>
          <a:stretch>
            <a:fillRect/>
          </a:stretch>
        </p:blipFill>
        <p:spPr bwMode="auto">
          <a:xfrm>
            <a:off x="6804249" y="5061621"/>
            <a:ext cx="1273216" cy="724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6804249" y="4779288"/>
            <a:ext cx="45719" cy="1006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031746" y="4805907"/>
            <a:ext cx="45719" cy="1006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804249" y="5786269"/>
            <a:ext cx="1273216" cy="42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6070181" y="1966684"/>
            <a:ext cx="975856" cy="854983"/>
            <a:chOff x="691699" y="1313765"/>
            <a:chExt cx="1706497" cy="1710190"/>
          </a:xfrm>
        </p:grpSpPr>
        <p:pic>
          <p:nvPicPr>
            <p:cNvPr id="14" name="Picture 824" descr="KOGAT_BESE_P-P_流速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99" y="1313765"/>
              <a:ext cx="1706497" cy="1710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正方形/長方形 14"/>
            <p:cNvSpPr/>
            <p:nvPr/>
          </p:nvSpPr>
          <p:spPr bwMode="auto">
            <a:xfrm>
              <a:off x="2141733" y="2102676"/>
              <a:ext cx="225025" cy="582416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square" rtlCol="0" anchor="ctr">
              <a:spAutoFit/>
            </a:bodyPr>
            <a:lstStyle/>
            <a:p>
              <a:pPr algn="ctr"/>
              <a:endPara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16" name="円/楕円 15"/>
          <p:cNvSpPr/>
          <p:nvPr/>
        </p:nvSpPr>
        <p:spPr>
          <a:xfrm>
            <a:off x="7294004" y="1966684"/>
            <a:ext cx="223174" cy="199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740352" y="2042511"/>
            <a:ext cx="223174" cy="199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8161945" y="2187573"/>
            <a:ext cx="223174" cy="199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8389966" y="2482294"/>
            <a:ext cx="223174" cy="199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8613140" y="2721964"/>
            <a:ext cx="223174" cy="199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070180" y="3096655"/>
            <a:ext cx="2966316" cy="2658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81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103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自動車部品のひみつ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自動車部品のひみつ</dc:title>
  <dc:creator>古川　信之</dc:creator>
  <cp:lastModifiedBy>nobyfuruk</cp:lastModifiedBy>
  <cp:revision>18</cp:revision>
  <cp:lastPrinted>2015-08-03T00:47:59Z</cp:lastPrinted>
  <dcterms:created xsi:type="dcterms:W3CDTF">2015-07-28T00:53:50Z</dcterms:created>
  <dcterms:modified xsi:type="dcterms:W3CDTF">2015-12-04T05:53:04Z</dcterms:modified>
</cp:coreProperties>
</file>